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7"/>
  </p:notesMasterIdLst>
  <p:sldIdLst>
    <p:sldId id="257" r:id="rId2"/>
    <p:sldId id="262" r:id="rId3"/>
    <p:sldId id="263" r:id="rId4"/>
    <p:sldId id="260" r:id="rId5"/>
    <p:sldId id="261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D6CD0-6689-415E-A51E-9A77E075964E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E462D-F175-40FD-B1D9-CF28B4DEE6D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0343-6E76-40AA-B193-641D2A7AB454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5428-E461-4D5C-9413-176DA0752C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0343-6E76-40AA-B193-641D2A7AB454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5428-E461-4D5C-9413-176DA0752C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0343-6E76-40AA-B193-641D2A7AB454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5428-E461-4D5C-9413-176DA0752C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0343-6E76-40AA-B193-641D2A7AB454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5428-E461-4D5C-9413-176DA0752C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0343-6E76-40AA-B193-641D2A7AB454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5428-E461-4D5C-9413-176DA0752C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0343-6E76-40AA-B193-641D2A7AB454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5428-E461-4D5C-9413-176DA0752C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0343-6E76-40AA-B193-641D2A7AB454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5428-E461-4D5C-9413-176DA0752C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0343-6E76-40AA-B193-641D2A7AB454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5428-E461-4D5C-9413-176DA0752C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0343-6E76-40AA-B193-641D2A7AB454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5428-E461-4D5C-9413-176DA0752C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0343-6E76-40AA-B193-641D2A7AB454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5428-E461-4D5C-9413-176DA0752C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0343-6E76-40AA-B193-641D2A7AB454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56E65428-E461-4D5C-9413-176DA0752C6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BC0343-6E76-40AA-B193-641D2A7AB454}" type="datetimeFigureOut">
              <a:rPr lang="el-GR" smtClean="0"/>
              <a:pPr/>
              <a:t>24/11/2013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E65428-E461-4D5C-9413-176DA0752C61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544617"/>
            <a:ext cx="799288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Das</a:t>
            </a:r>
            <a:r>
              <a:rPr kumimoji="0" lang="en-US" sz="2800" b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Alphabet</a:t>
            </a:r>
          </a:p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	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	(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)		</a:t>
            </a:r>
            <a:r>
              <a:rPr kumimoji="0" lang="en-US" sz="28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nanas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Apr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l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B	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	(</a:t>
            </a:r>
            <a:r>
              <a:rPr kumimoji="0" lang="el-GR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μπε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)		Ban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ne, Ball,</a:t>
            </a:r>
            <a:r>
              <a:rPr kumimoji="0" lang="de-DE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Bus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C	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	(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τσε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)		C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brio, CD, Comp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ter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D	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	(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ντε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)		Dial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g, Dir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ktor, d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nke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E	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	(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ε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)		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ngland, 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nde, 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Eu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ro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-856380"/>
            <a:ext cx="8424936" cy="714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800" dirty="0">
              <a:solidFill>
                <a:srgbClr val="000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95536" y="2556791"/>
            <a:ext cx="83529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800" dirty="0">
              <a:solidFill>
                <a:srgbClr val="000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827584" y="1052734"/>
            <a:ext cx="74168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F	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	(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εφ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)		Fam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lie, F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bruar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G	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g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	(</a:t>
            </a:r>
            <a:r>
              <a:rPr kumimoji="0" lang="el-GR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γκε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)		G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rten, Git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rre</a:t>
            </a:r>
          </a:p>
          <a:p>
            <a:pPr>
              <a:lnSpc>
                <a:spcPct val="200000"/>
              </a:lnSpc>
            </a:pPr>
            <a:r>
              <a:rPr lang="de-DE" sz="2800" dirty="0" smtClean="0">
                <a:latin typeface="Century Gothic" pitchFamily="34" charset="0"/>
              </a:rPr>
              <a:t>H	</a:t>
            </a:r>
            <a:r>
              <a:rPr lang="de-DE" sz="2800" dirty="0" err="1" smtClean="0">
                <a:latin typeface="Century Gothic" pitchFamily="34" charset="0"/>
              </a:rPr>
              <a:t>h</a:t>
            </a:r>
            <a:r>
              <a:rPr lang="de-DE" sz="2800" dirty="0" smtClean="0">
                <a:latin typeface="Century Gothic" pitchFamily="34" charset="0"/>
              </a:rPr>
              <a:t>	(</a:t>
            </a:r>
            <a:r>
              <a:rPr lang="el-GR" sz="2800" dirty="0" smtClean="0">
                <a:latin typeface="Century Gothic" pitchFamily="34" charset="0"/>
              </a:rPr>
              <a:t>χα</a:t>
            </a:r>
            <a:r>
              <a:rPr lang="de-DE" sz="2800" dirty="0" smtClean="0">
                <a:latin typeface="Century Gothic" pitchFamily="34" charset="0"/>
              </a:rPr>
              <a:t>)		h</a:t>
            </a:r>
            <a:r>
              <a:rPr lang="de-DE" sz="2800" u="sng" dirty="0" smtClean="0">
                <a:latin typeface="Century Gothic" pitchFamily="34" charset="0"/>
              </a:rPr>
              <a:t>a</a:t>
            </a:r>
            <a:r>
              <a:rPr lang="de-DE" sz="2800" dirty="0" smtClean="0">
                <a:latin typeface="Century Gothic" pitchFamily="34" charset="0"/>
              </a:rPr>
              <a:t>llo, Hand, Hot</a:t>
            </a:r>
            <a:r>
              <a:rPr lang="de-DE" sz="2800" u="sng" dirty="0" smtClean="0">
                <a:latin typeface="Century Gothic" pitchFamily="34" charset="0"/>
              </a:rPr>
              <a:t>e</a:t>
            </a:r>
            <a:r>
              <a:rPr lang="de-DE" sz="2800" dirty="0" smtClean="0">
                <a:latin typeface="Century Gothic" pitchFamily="34" charset="0"/>
              </a:rPr>
              <a:t>l</a:t>
            </a:r>
            <a:endParaRPr lang="el-GR" sz="2800" dirty="0" smtClean="0">
              <a:latin typeface="Century Gothic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Century Gothic" pitchFamily="34" charset="0"/>
              </a:rPr>
              <a:t>I	</a:t>
            </a:r>
            <a:r>
              <a:rPr lang="en-US" sz="2800" dirty="0" err="1" smtClean="0">
                <a:solidFill>
                  <a:srgbClr val="FF0000"/>
                </a:solidFill>
                <a:latin typeface="Century Gothic" pitchFamily="34" charset="0"/>
              </a:rPr>
              <a:t>i</a:t>
            </a:r>
            <a:r>
              <a:rPr lang="en-US" sz="2800" dirty="0" smtClean="0">
                <a:latin typeface="Century Gothic" pitchFamily="34" charset="0"/>
              </a:rPr>
              <a:t>	(</a:t>
            </a:r>
            <a:r>
              <a:rPr lang="el-GR" sz="2800" dirty="0" smtClean="0">
                <a:latin typeface="Century Gothic" pitchFamily="34" charset="0"/>
              </a:rPr>
              <a:t>ι</a:t>
            </a:r>
            <a:r>
              <a:rPr lang="en-US" sz="2800" dirty="0" smtClean="0">
                <a:latin typeface="Century Gothic" pitchFamily="34" charset="0"/>
              </a:rPr>
              <a:t>)		</a:t>
            </a:r>
            <a:r>
              <a:rPr lang="en-US" sz="2800" dirty="0" err="1" smtClean="0">
                <a:latin typeface="Century Gothic" pitchFamily="34" charset="0"/>
              </a:rPr>
              <a:t>Id</a:t>
            </a:r>
            <a:r>
              <a:rPr lang="en-US" sz="2800" u="sng" dirty="0" err="1" smtClean="0">
                <a:latin typeface="Century Gothic" pitchFamily="34" charset="0"/>
              </a:rPr>
              <a:t>e</a:t>
            </a:r>
            <a:r>
              <a:rPr lang="en-US" sz="2800" dirty="0" err="1" smtClean="0">
                <a:latin typeface="Century Gothic" pitchFamily="34" charset="0"/>
              </a:rPr>
              <a:t>e</a:t>
            </a:r>
            <a:r>
              <a:rPr lang="en-US" sz="2800" dirty="0" smtClean="0">
                <a:latin typeface="Century Gothic" pitchFamily="34" charset="0"/>
              </a:rPr>
              <a:t>, Idi</a:t>
            </a:r>
            <a:r>
              <a:rPr lang="en-US" sz="2800" u="sng" dirty="0" smtClean="0">
                <a:latin typeface="Century Gothic" pitchFamily="34" charset="0"/>
              </a:rPr>
              <a:t>o</a:t>
            </a:r>
            <a:r>
              <a:rPr lang="en-US" sz="2800" dirty="0" smtClean="0">
                <a:latin typeface="Century Gothic" pitchFamily="34" charset="0"/>
              </a:rPr>
              <a:t>t</a:t>
            </a:r>
            <a:endParaRPr lang="el-GR" sz="2800" dirty="0" smtClean="0">
              <a:latin typeface="Century Gothic" pitchFamily="34" charset="0"/>
            </a:endParaRPr>
          </a:p>
          <a:p>
            <a:pPr>
              <a:lnSpc>
                <a:spcPct val="200000"/>
              </a:lnSpc>
            </a:pPr>
            <a:r>
              <a:rPr lang="de-DE" sz="2800" dirty="0" smtClean="0">
                <a:latin typeface="Century Gothic" pitchFamily="34" charset="0"/>
              </a:rPr>
              <a:t>J	</a:t>
            </a:r>
            <a:r>
              <a:rPr lang="de-DE" sz="2800" dirty="0" err="1" smtClean="0">
                <a:latin typeface="Century Gothic" pitchFamily="34" charset="0"/>
              </a:rPr>
              <a:t>j</a:t>
            </a:r>
            <a:r>
              <a:rPr lang="de-DE" sz="2800" dirty="0" smtClean="0">
                <a:latin typeface="Century Gothic" pitchFamily="34" charset="0"/>
              </a:rPr>
              <a:t>	(</a:t>
            </a:r>
            <a:r>
              <a:rPr lang="el-GR" sz="2800" dirty="0" smtClean="0">
                <a:latin typeface="Century Gothic" pitchFamily="34" charset="0"/>
              </a:rPr>
              <a:t>γιοτ</a:t>
            </a:r>
            <a:r>
              <a:rPr lang="de-DE" sz="2800" dirty="0" smtClean="0">
                <a:latin typeface="Century Gothic" pitchFamily="34" charset="0"/>
              </a:rPr>
              <a:t>)		J</a:t>
            </a:r>
            <a:r>
              <a:rPr lang="de-DE" sz="2800" u="sng" dirty="0" smtClean="0">
                <a:latin typeface="Century Gothic" pitchFamily="34" charset="0"/>
              </a:rPr>
              <a:t>a</a:t>
            </a:r>
            <a:r>
              <a:rPr lang="de-DE" sz="2800" dirty="0" smtClean="0">
                <a:latin typeface="Century Gothic" pitchFamily="34" charset="0"/>
              </a:rPr>
              <a:t>nuar, J</a:t>
            </a:r>
            <a:r>
              <a:rPr lang="de-DE" sz="2800" u="sng" dirty="0" smtClean="0">
                <a:latin typeface="Century Gothic" pitchFamily="34" charset="0"/>
              </a:rPr>
              <a:t>u</a:t>
            </a:r>
            <a:r>
              <a:rPr lang="de-DE" sz="2800" dirty="0" smtClean="0">
                <a:latin typeface="Century Gothic" pitchFamily="34" charset="0"/>
              </a:rPr>
              <a:t>ni, J</a:t>
            </a:r>
            <a:r>
              <a:rPr lang="de-DE" sz="2800" u="sng" dirty="0" smtClean="0">
                <a:latin typeface="Century Gothic" pitchFamily="34" charset="0"/>
              </a:rPr>
              <a:t>u</a:t>
            </a:r>
            <a:r>
              <a:rPr lang="de-DE" sz="2800" dirty="0" smtClean="0">
                <a:latin typeface="Century Gothic" pitchFamily="34" charset="0"/>
              </a:rPr>
              <a:t>li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-856380"/>
            <a:ext cx="8424936" cy="714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800" dirty="0">
              <a:solidFill>
                <a:srgbClr val="000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95536" y="2556791"/>
            <a:ext cx="83529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800" dirty="0">
              <a:solidFill>
                <a:srgbClr val="000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9944" y="-703980"/>
            <a:ext cx="8424936" cy="714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800" dirty="0">
              <a:solidFill>
                <a:srgbClr val="000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755576" y="836711"/>
            <a:ext cx="763284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endParaRPr lang="de-DE" sz="2000" dirty="0" smtClean="0">
              <a:latin typeface="Century Gothic" pitchFamily="34" charset="0"/>
            </a:endParaRPr>
          </a:p>
          <a:p>
            <a:pPr>
              <a:lnSpc>
                <a:spcPct val="200000"/>
              </a:lnSpc>
            </a:pPr>
            <a:r>
              <a:rPr lang="de-DE" sz="2400" dirty="0" smtClean="0">
                <a:latin typeface="Century Gothic" pitchFamily="34" charset="0"/>
              </a:rPr>
              <a:t>K	</a:t>
            </a:r>
            <a:r>
              <a:rPr lang="de-DE" sz="2400" dirty="0" err="1" smtClean="0">
                <a:latin typeface="Century Gothic" pitchFamily="34" charset="0"/>
              </a:rPr>
              <a:t>k</a:t>
            </a:r>
            <a:r>
              <a:rPr lang="de-DE" sz="2400" dirty="0" smtClean="0">
                <a:latin typeface="Century Gothic" pitchFamily="34" charset="0"/>
              </a:rPr>
              <a:t>	(</a:t>
            </a:r>
            <a:r>
              <a:rPr lang="el-GR" sz="2400" dirty="0" smtClean="0">
                <a:latin typeface="Century Gothic" pitchFamily="34" charset="0"/>
              </a:rPr>
              <a:t>κα</a:t>
            </a:r>
            <a:r>
              <a:rPr lang="de-DE" sz="2400" dirty="0" smtClean="0">
                <a:latin typeface="Century Gothic" pitchFamily="34" charset="0"/>
              </a:rPr>
              <a:t>)		K</a:t>
            </a:r>
            <a:r>
              <a:rPr lang="de-DE" sz="2400" u="sng" dirty="0" smtClean="0">
                <a:latin typeface="Century Gothic" pitchFamily="34" charset="0"/>
              </a:rPr>
              <a:t>a</a:t>
            </a:r>
            <a:r>
              <a:rPr lang="de-DE" sz="2400" dirty="0" smtClean="0">
                <a:latin typeface="Century Gothic" pitchFamily="34" charset="0"/>
              </a:rPr>
              <a:t>ffee, K</a:t>
            </a:r>
            <a:r>
              <a:rPr lang="de-DE" sz="2400" u="sng" dirty="0" smtClean="0">
                <a:latin typeface="Century Gothic" pitchFamily="34" charset="0"/>
              </a:rPr>
              <a:t>a</a:t>
            </a:r>
            <a:r>
              <a:rPr lang="de-DE" sz="2400" dirty="0" smtClean="0">
                <a:latin typeface="Century Gothic" pitchFamily="34" charset="0"/>
              </a:rPr>
              <a:t>rte, Kult</a:t>
            </a:r>
            <a:r>
              <a:rPr lang="de-DE" sz="2400" u="sng" dirty="0" smtClean="0">
                <a:latin typeface="Century Gothic" pitchFamily="34" charset="0"/>
              </a:rPr>
              <a:t>u</a:t>
            </a:r>
            <a:r>
              <a:rPr lang="de-DE" sz="2400" dirty="0" smtClean="0">
                <a:latin typeface="Century Gothic" pitchFamily="34" charset="0"/>
              </a:rPr>
              <a:t>r</a:t>
            </a:r>
            <a:endParaRPr lang="el-GR" sz="2400" dirty="0" smtClean="0">
              <a:latin typeface="Century Gothic" pitchFamily="34" charset="0"/>
            </a:endParaRPr>
          </a:p>
          <a:p>
            <a:pPr>
              <a:lnSpc>
                <a:spcPct val="200000"/>
              </a:lnSpc>
            </a:pPr>
            <a:r>
              <a:rPr lang="de-DE" sz="2400" dirty="0" smtClean="0">
                <a:latin typeface="Century Gothic" pitchFamily="34" charset="0"/>
              </a:rPr>
              <a:t>L	</a:t>
            </a:r>
            <a:r>
              <a:rPr lang="de-DE" sz="2400" dirty="0" err="1" smtClean="0">
                <a:latin typeface="Century Gothic" pitchFamily="34" charset="0"/>
              </a:rPr>
              <a:t>l</a:t>
            </a:r>
            <a:r>
              <a:rPr lang="de-DE" sz="2400" dirty="0" smtClean="0">
                <a:latin typeface="Century Gothic" pitchFamily="34" charset="0"/>
              </a:rPr>
              <a:t>	(</a:t>
            </a:r>
            <a:r>
              <a:rPr lang="el-GR" sz="2400" dirty="0" smtClean="0">
                <a:latin typeface="Century Gothic" pitchFamily="34" charset="0"/>
              </a:rPr>
              <a:t>ελ</a:t>
            </a:r>
            <a:r>
              <a:rPr lang="de-DE" sz="2400" dirty="0" smtClean="0">
                <a:latin typeface="Century Gothic" pitchFamily="34" charset="0"/>
              </a:rPr>
              <a:t>)		Land, L</a:t>
            </a:r>
            <a:r>
              <a:rPr lang="de-DE" sz="2400" u="sng" dirty="0" smtClean="0">
                <a:latin typeface="Century Gothic" pitchFamily="34" charset="0"/>
              </a:rPr>
              <a:t>e</a:t>
            </a:r>
            <a:r>
              <a:rPr lang="de-DE" sz="2400" dirty="0" smtClean="0">
                <a:latin typeface="Century Gothic" pitchFamily="34" charset="0"/>
              </a:rPr>
              <a:t>ben, Limon</a:t>
            </a:r>
            <a:r>
              <a:rPr lang="de-DE" sz="2400" u="sng" dirty="0" smtClean="0">
                <a:latin typeface="Century Gothic" pitchFamily="34" charset="0"/>
              </a:rPr>
              <a:t>a</a:t>
            </a:r>
            <a:r>
              <a:rPr lang="de-DE" sz="2400" dirty="0" smtClean="0">
                <a:latin typeface="Century Gothic" pitchFamily="34" charset="0"/>
              </a:rPr>
              <a:t>de</a:t>
            </a:r>
            <a:endParaRPr lang="el-GR" sz="2400" dirty="0" smtClean="0">
              <a:latin typeface="Century Gothic" pitchFamily="34" charset="0"/>
            </a:endParaRPr>
          </a:p>
          <a:p>
            <a:pPr>
              <a:lnSpc>
                <a:spcPct val="200000"/>
              </a:lnSpc>
            </a:pPr>
            <a:r>
              <a:rPr lang="de-DE" sz="2400" dirty="0" smtClean="0">
                <a:latin typeface="Century Gothic" pitchFamily="34" charset="0"/>
              </a:rPr>
              <a:t>M	</a:t>
            </a:r>
            <a:r>
              <a:rPr lang="de-DE" sz="2400" dirty="0" err="1" smtClean="0">
                <a:latin typeface="Century Gothic" pitchFamily="34" charset="0"/>
              </a:rPr>
              <a:t>m</a:t>
            </a:r>
            <a:r>
              <a:rPr lang="de-DE" sz="2400" dirty="0" smtClean="0">
                <a:latin typeface="Century Gothic" pitchFamily="34" charset="0"/>
              </a:rPr>
              <a:t>	(</a:t>
            </a:r>
            <a:r>
              <a:rPr lang="el-GR" sz="2400" dirty="0" err="1" smtClean="0">
                <a:latin typeface="Century Gothic" pitchFamily="34" charset="0"/>
              </a:rPr>
              <a:t>εμ</a:t>
            </a:r>
            <a:r>
              <a:rPr lang="de-DE" sz="2400" dirty="0" smtClean="0">
                <a:latin typeface="Century Gothic" pitchFamily="34" charset="0"/>
              </a:rPr>
              <a:t>)		M</a:t>
            </a:r>
            <a:r>
              <a:rPr lang="de-DE" sz="2400" u="sng" dirty="0" smtClean="0">
                <a:latin typeface="Century Gothic" pitchFamily="34" charset="0"/>
              </a:rPr>
              <a:t>a</a:t>
            </a:r>
            <a:r>
              <a:rPr lang="de-DE" sz="2400" dirty="0" smtClean="0">
                <a:latin typeface="Century Gothic" pitchFamily="34" charset="0"/>
              </a:rPr>
              <a:t>i, Marmel</a:t>
            </a:r>
            <a:r>
              <a:rPr lang="de-DE" sz="2400" u="sng" dirty="0" smtClean="0">
                <a:latin typeface="Century Gothic" pitchFamily="34" charset="0"/>
              </a:rPr>
              <a:t>a</a:t>
            </a:r>
            <a:r>
              <a:rPr lang="de-DE" sz="2400" dirty="0" smtClean="0">
                <a:latin typeface="Century Gothic" pitchFamily="34" charset="0"/>
              </a:rPr>
              <a:t>de, M</a:t>
            </a:r>
            <a:r>
              <a:rPr lang="de-DE" sz="2400" u="sng" dirty="0" smtClean="0">
                <a:latin typeface="Century Gothic" pitchFamily="34" charset="0"/>
              </a:rPr>
              <a:t>u</a:t>
            </a:r>
            <a:r>
              <a:rPr lang="de-DE" sz="2400" dirty="0" smtClean="0">
                <a:latin typeface="Century Gothic" pitchFamily="34" charset="0"/>
              </a:rPr>
              <a:t>tter</a:t>
            </a:r>
            <a:endParaRPr lang="el-GR" sz="2400" dirty="0" smtClean="0">
              <a:latin typeface="Century Gothic" pitchFamily="34" charset="0"/>
            </a:endParaRPr>
          </a:p>
          <a:p>
            <a:pPr>
              <a:lnSpc>
                <a:spcPct val="200000"/>
              </a:lnSpc>
            </a:pPr>
            <a:r>
              <a:rPr lang="de-DE" sz="2400" dirty="0" smtClean="0">
                <a:latin typeface="Century Gothic" pitchFamily="34" charset="0"/>
              </a:rPr>
              <a:t>N	</a:t>
            </a:r>
            <a:r>
              <a:rPr lang="de-DE" sz="2400" dirty="0" err="1" smtClean="0">
                <a:latin typeface="Century Gothic" pitchFamily="34" charset="0"/>
              </a:rPr>
              <a:t>n</a:t>
            </a:r>
            <a:r>
              <a:rPr lang="de-DE" sz="2400" dirty="0" smtClean="0">
                <a:latin typeface="Century Gothic" pitchFamily="34" charset="0"/>
              </a:rPr>
              <a:t>	(</a:t>
            </a:r>
            <a:r>
              <a:rPr lang="el-GR" sz="2400" dirty="0" smtClean="0">
                <a:latin typeface="Century Gothic" pitchFamily="34" charset="0"/>
              </a:rPr>
              <a:t>εν</a:t>
            </a:r>
            <a:r>
              <a:rPr lang="de-DE" sz="2400" dirty="0" smtClean="0">
                <a:latin typeface="Century Gothic" pitchFamily="34" charset="0"/>
              </a:rPr>
              <a:t>)		N</a:t>
            </a:r>
            <a:r>
              <a:rPr lang="de-DE" sz="2400" u="sng" dirty="0" smtClean="0">
                <a:latin typeface="Century Gothic" pitchFamily="34" charset="0"/>
              </a:rPr>
              <a:t>a</a:t>
            </a:r>
            <a:r>
              <a:rPr lang="de-DE" sz="2400" dirty="0" smtClean="0">
                <a:latin typeface="Century Gothic" pitchFamily="34" charset="0"/>
              </a:rPr>
              <a:t>me, Nat</a:t>
            </a:r>
            <a:r>
              <a:rPr lang="de-DE" sz="2400" u="sng" dirty="0" smtClean="0">
                <a:latin typeface="Century Gothic" pitchFamily="34" charset="0"/>
              </a:rPr>
              <a:t>u</a:t>
            </a:r>
            <a:r>
              <a:rPr lang="de-DE" sz="2400" dirty="0" smtClean="0">
                <a:latin typeface="Century Gothic" pitchFamily="34" charset="0"/>
              </a:rPr>
              <a:t>r, Nov</a:t>
            </a:r>
            <a:r>
              <a:rPr lang="de-DE" sz="2400" u="sng" dirty="0" smtClean="0">
                <a:latin typeface="Century Gothic" pitchFamily="34" charset="0"/>
              </a:rPr>
              <a:t>e</a:t>
            </a:r>
            <a:r>
              <a:rPr lang="de-DE" sz="2400" dirty="0" smtClean="0">
                <a:latin typeface="Century Gothic" pitchFamily="34" charset="0"/>
              </a:rPr>
              <a:t>mber</a:t>
            </a:r>
            <a:endParaRPr lang="el-GR" sz="2400" dirty="0" smtClean="0">
              <a:latin typeface="Century Gothic" pitchFamily="34" charset="0"/>
            </a:endParaRPr>
          </a:p>
          <a:p>
            <a:pPr>
              <a:lnSpc>
                <a:spcPct val="200000"/>
              </a:lnSpc>
            </a:pPr>
            <a:r>
              <a:rPr lang="de-DE" sz="2400" dirty="0" smtClean="0">
                <a:solidFill>
                  <a:srgbClr val="FF0000"/>
                </a:solidFill>
                <a:latin typeface="Century Gothic" pitchFamily="34" charset="0"/>
              </a:rPr>
              <a:t>O	</a:t>
            </a:r>
            <a:r>
              <a:rPr lang="de-DE" sz="2400" dirty="0" err="1" smtClean="0">
                <a:solidFill>
                  <a:srgbClr val="FF0000"/>
                </a:solidFill>
                <a:latin typeface="Century Gothic" pitchFamily="34" charset="0"/>
              </a:rPr>
              <a:t>o</a:t>
            </a:r>
            <a:r>
              <a:rPr lang="de-DE" sz="2400" dirty="0" smtClean="0">
                <a:latin typeface="Century Gothic" pitchFamily="34" charset="0"/>
              </a:rPr>
              <a:t>	(</a:t>
            </a:r>
            <a:r>
              <a:rPr lang="el-GR" sz="2400" dirty="0" smtClean="0">
                <a:latin typeface="Century Gothic" pitchFamily="34" charset="0"/>
              </a:rPr>
              <a:t>ο</a:t>
            </a:r>
            <a:r>
              <a:rPr lang="de-DE" sz="2400" dirty="0" smtClean="0">
                <a:latin typeface="Century Gothic" pitchFamily="34" charset="0"/>
              </a:rPr>
              <a:t>)		</a:t>
            </a:r>
            <a:r>
              <a:rPr lang="de-DE" sz="2400" u="sng" dirty="0" smtClean="0">
                <a:latin typeface="Century Gothic" pitchFamily="34" charset="0"/>
              </a:rPr>
              <a:t>O</a:t>
            </a:r>
            <a:r>
              <a:rPr lang="de-DE" sz="2400" dirty="0" smtClean="0">
                <a:latin typeface="Century Gothic" pitchFamily="34" charset="0"/>
              </a:rPr>
              <a:t>ma, </a:t>
            </a:r>
            <a:r>
              <a:rPr lang="de-DE" sz="2400" u="sng" dirty="0" smtClean="0">
                <a:latin typeface="Century Gothic" pitchFamily="34" charset="0"/>
              </a:rPr>
              <a:t>O</a:t>
            </a:r>
            <a:r>
              <a:rPr lang="de-DE" sz="2400" dirty="0" smtClean="0">
                <a:latin typeface="Century Gothic" pitchFamily="34" charset="0"/>
              </a:rPr>
              <a:t>pa, Okt</a:t>
            </a:r>
            <a:r>
              <a:rPr lang="de-DE" sz="2400" u="sng" dirty="0" smtClean="0">
                <a:latin typeface="Century Gothic" pitchFamily="34" charset="0"/>
              </a:rPr>
              <a:t>o</a:t>
            </a:r>
            <a:r>
              <a:rPr lang="de-DE" sz="2400" dirty="0" smtClean="0">
                <a:latin typeface="Century Gothic" pitchFamily="34" charset="0"/>
              </a:rPr>
              <a:t>ber</a:t>
            </a:r>
            <a:endParaRPr lang="el-GR" sz="2400" dirty="0" smtClean="0">
              <a:latin typeface="Century Gothic" pitchFamily="34" charset="0"/>
            </a:endParaRPr>
          </a:p>
          <a:p>
            <a:pPr>
              <a:lnSpc>
                <a:spcPct val="200000"/>
              </a:lnSpc>
            </a:pPr>
            <a:r>
              <a:rPr lang="de-DE" sz="2400" dirty="0" smtClean="0">
                <a:latin typeface="Century Gothic" pitchFamily="34" charset="0"/>
              </a:rPr>
              <a:t>P	</a:t>
            </a:r>
            <a:r>
              <a:rPr lang="de-DE" sz="2400" dirty="0" err="1" smtClean="0">
                <a:latin typeface="Century Gothic" pitchFamily="34" charset="0"/>
              </a:rPr>
              <a:t>p</a:t>
            </a:r>
            <a:r>
              <a:rPr lang="de-DE" sz="2400" dirty="0" smtClean="0">
                <a:latin typeface="Century Gothic" pitchFamily="34" charset="0"/>
              </a:rPr>
              <a:t>	(</a:t>
            </a:r>
            <a:r>
              <a:rPr lang="el-GR" sz="2400" dirty="0" smtClean="0">
                <a:latin typeface="Century Gothic" pitchFamily="34" charset="0"/>
              </a:rPr>
              <a:t>πε</a:t>
            </a:r>
            <a:r>
              <a:rPr lang="de-DE" sz="2400" dirty="0" smtClean="0">
                <a:latin typeface="Century Gothic" pitchFamily="34" charset="0"/>
              </a:rPr>
              <a:t>)		P</a:t>
            </a:r>
            <a:r>
              <a:rPr lang="de-DE" sz="2400" u="sng" dirty="0" smtClean="0">
                <a:latin typeface="Century Gothic" pitchFamily="34" charset="0"/>
              </a:rPr>
              <a:t>a</a:t>
            </a:r>
            <a:r>
              <a:rPr lang="de-DE" sz="2400" dirty="0" smtClean="0">
                <a:latin typeface="Century Gothic" pitchFamily="34" charset="0"/>
              </a:rPr>
              <a:t>ar, P</a:t>
            </a:r>
            <a:r>
              <a:rPr lang="de-DE" sz="2400" u="sng" dirty="0" smtClean="0">
                <a:latin typeface="Century Gothic" pitchFamily="34" charset="0"/>
              </a:rPr>
              <a:t>a</a:t>
            </a:r>
            <a:r>
              <a:rPr lang="de-DE" sz="2400" dirty="0" smtClean="0">
                <a:latin typeface="Century Gothic" pitchFamily="34" charset="0"/>
              </a:rPr>
              <a:t>rtner, Post</a:t>
            </a:r>
            <a:endParaRPr lang="el-GR" sz="24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-856380"/>
            <a:ext cx="8424936" cy="714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800" dirty="0">
              <a:solidFill>
                <a:srgbClr val="000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9552" y="457661"/>
            <a:ext cx="820891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800" dirty="0">
              <a:solidFill>
                <a:srgbClr val="000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Q	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	(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κου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)		Quiz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R	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	(</a:t>
            </a:r>
            <a:r>
              <a:rPr kumimoji="0" lang="el-GR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ερ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)		R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dio, Rep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rter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S	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	(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ες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)		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Sal</a:t>
            </a:r>
            <a:r>
              <a:rPr kumimoji="0" lang="en-US" sz="28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, Sept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mber, Sport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T	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	(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τε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)		T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nnis, Tom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te, T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rte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U	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	(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ου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)		und, 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ni, 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ngarn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V	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	(</a:t>
            </a:r>
            <a:r>
              <a:rPr kumimoji="0" lang="el-GR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φάου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)	V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ter, V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lleyball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W	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	(</a:t>
            </a:r>
            <a:r>
              <a:rPr kumimoji="0" lang="el-GR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βε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)		was, W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sser</a:t>
            </a: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-856380"/>
            <a:ext cx="8424936" cy="714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800" dirty="0">
              <a:solidFill>
                <a:srgbClr val="000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95536" y="2556791"/>
            <a:ext cx="83529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800" dirty="0">
              <a:solidFill>
                <a:srgbClr val="000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899592" y="1304295"/>
            <a:ext cx="72728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X	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	(</a:t>
            </a:r>
            <a:r>
              <a:rPr kumimoji="0" lang="el-GR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ιξ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)		X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lophon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Y	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	(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ύψιλον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)	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de-DE" sz="28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ghurt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Z	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	(</a:t>
            </a:r>
            <a:r>
              <a:rPr kumimoji="0" lang="el-GR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τσετ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)	Z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bra, Z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rkus, Zitr</a:t>
            </a:r>
            <a:r>
              <a:rPr kumimoji="0" lang="de-DE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ne</a:t>
            </a: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7</Words>
  <Application>Microsoft Office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Ροή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Eιρήνη</dc:creator>
  <cp:lastModifiedBy>Ειρήνη</cp:lastModifiedBy>
  <cp:revision>20</cp:revision>
  <dcterms:created xsi:type="dcterms:W3CDTF">2012-12-12T17:39:24Z</dcterms:created>
  <dcterms:modified xsi:type="dcterms:W3CDTF">2013-11-24T17:53:03Z</dcterms:modified>
</cp:coreProperties>
</file>